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57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118" d="100"/>
          <a:sy n="118" d="100"/>
        </p:scale>
        <p:origin x="-142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260648"/>
            <a:ext cx="8280920" cy="1440160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5400" b="1" dirty="0" smtClean="0"/>
              <a:t>ФГОС ДО</a:t>
            </a:r>
          </a:p>
        </p:txBody>
      </p:sp>
      <p:pic>
        <p:nvPicPr>
          <p:cNvPr id="5126" name="Picture 6" descr="http://lib.podelise.ru/tw_files2/urls_599/6/d-5749/5749_html_m18b0bc9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0848"/>
            <a:ext cx="8281767" cy="3312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2538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иректор Федерального института развития образования Александр Асмолов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77072"/>
            <a:ext cx="3888432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27584" y="476672"/>
            <a:ext cx="75608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kern="0" dirty="0" smtClean="0">
                <a:cs typeface="Times New Roman"/>
              </a:rPr>
              <a:t>В 2013 году Совет Министерства  образования и науки  РФ по федеральным государственным образовательным стандартам  утвердил  ФГОС</a:t>
            </a:r>
            <a:r>
              <a:rPr lang="en-US" kern="0" dirty="0" smtClean="0">
                <a:cs typeface="Times New Roman"/>
              </a:rPr>
              <a:t> </a:t>
            </a:r>
            <a:r>
              <a:rPr lang="ru-RU" kern="0" dirty="0" smtClean="0">
                <a:cs typeface="Times New Roman"/>
              </a:rPr>
              <a:t>ДО – Федеральный государственный Стандарт дошкольного</a:t>
            </a:r>
            <a:r>
              <a:rPr lang="en-US" kern="0" dirty="0" smtClean="0">
                <a:cs typeface="Times New Roman"/>
              </a:rPr>
              <a:t> </a:t>
            </a:r>
            <a:r>
              <a:rPr lang="ru-RU" kern="0" dirty="0" smtClean="0">
                <a:cs typeface="Times New Roman"/>
              </a:rPr>
              <a:t>образования.</a:t>
            </a:r>
            <a:r>
              <a:rPr lang="en-US" kern="0" dirty="0" smtClean="0">
                <a:cs typeface="Times New Roman"/>
              </a:rPr>
              <a:t> </a:t>
            </a:r>
          </a:p>
          <a:p>
            <a:pPr algn="just"/>
            <a:r>
              <a:rPr lang="en-US" kern="0" dirty="0" smtClean="0">
                <a:cs typeface="Times New Roman"/>
              </a:rPr>
              <a:t/>
            </a:r>
            <a:br>
              <a:rPr lang="en-US" kern="0" dirty="0" smtClean="0">
                <a:cs typeface="Times New Roman"/>
              </a:rPr>
            </a:br>
            <a:r>
              <a:rPr lang="ru-RU" kern="0" dirty="0" smtClean="0">
                <a:cs typeface="Times New Roman"/>
              </a:rPr>
              <a:t>В соответствии с новым законом «Об образовании в Российской Федерации» дошкольное образование впервые стало самостоятельным уровнем общего образования.</a:t>
            </a:r>
            <a:endParaRPr lang="en-US" kern="0" dirty="0" smtClean="0">
              <a:cs typeface="Times New Roman"/>
            </a:endParaRPr>
          </a:p>
          <a:p>
            <a:endParaRPr lang="en-US" kern="0" dirty="0" smtClean="0">
              <a:cs typeface="Times New Roman"/>
            </a:endParaRPr>
          </a:p>
          <a:p>
            <a:pPr algn="just"/>
            <a:r>
              <a:rPr lang="ru-RU" kern="0" dirty="0" smtClean="0">
                <a:ea typeface="Calibri"/>
                <a:cs typeface="Times New Roman"/>
              </a:rPr>
              <a:t>Разработка стандарта велась с 30 января 2013 года рабочей группой ведущих экспертов в сфере дошкольного образования под руководством директора  Федерального института развития образования А. </a:t>
            </a:r>
            <a:r>
              <a:rPr lang="ru-RU" kern="0" dirty="0" err="1" smtClean="0">
                <a:ea typeface="Calibri"/>
                <a:cs typeface="Times New Roman"/>
              </a:rPr>
              <a:t>Асмолова</a:t>
            </a:r>
            <a:r>
              <a:rPr lang="ru-RU" kern="0" dirty="0" smtClean="0">
                <a:solidFill>
                  <a:srgbClr val="0000FF"/>
                </a:solidFill>
                <a:ea typeface="Calibri"/>
                <a:cs typeface="Times New Roman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4476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873895" cy="513204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   В </a:t>
            </a:r>
            <a:r>
              <a:rPr lang="ru-RU" dirty="0"/>
              <a:t>соответствии с принятой разработчиками идеологией дошкольное детство рассматривается в ценностной системе координат культуры достоинства, а не только культуры полезности. В этой системе координат ребёнка ценят, а не оценивают, детство является самоценным этапом, а не только подготовкой к школе; образование выступает как институт социализации и индивидуализации и не сводится к сфере услуг.</a:t>
            </a: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575" y="836712"/>
            <a:ext cx="4892873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8153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esok-mdou15.ucoz.ru/kartinki1/f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1988"/>
            <a:ext cx="8208912" cy="568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126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404665"/>
            <a:ext cx="8496944" cy="5946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600" b="1" dirty="0">
                <a:ea typeface="Calibri"/>
                <a:cs typeface="Times New Roman"/>
              </a:rPr>
              <a:t>Идеологические и методологические основы ФГОС дошкольного образования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dirty="0">
                <a:ea typeface="Calibri"/>
                <a:cs typeface="Times New Roman"/>
              </a:rPr>
              <a:t> 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1500" dirty="0">
                <a:ea typeface="Calibri"/>
                <a:cs typeface="Times New Roman"/>
              </a:rPr>
              <a:t>В основу ФГОС ДО легли технические аспекты педагогики в отношении дошкольного детства, и прочная идеологическая база.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1500" dirty="0">
                <a:ea typeface="Calibri"/>
                <a:cs typeface="Times New Roman"/>
              </a:rPr>
              <a:t>Рассмотрение дошкольного детства теперь не ограничивается его полезностью для конкретного человека и общества в целом. Его значимость рассмотрена гораздо шире, как важнейшая составляющая не только культуры полезности, но и культуры достоинства.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1500" dirty="0">
                <a:ea typeface="Calibri"/>
                <a:cs typeface="Times New Roman"/>
              </a:rPr>
              <a:t>В последние годы изменился социальный статус дошкольного детства. Оно по всем новым логикам становится важнейшим этапом государственного образования, не менее значимым, чем школьный этап. Государство становится на позицию политического </a:t>
            </a:r>
            <a:r>
              <a:rPr lang="ru-RU" sz="1500" dirty="0" err="1">
                <a:ea typeface="Calibri"/>
                <a:cs typeface="Times New Roman"/>
              </a:rPr>
              <a:t>детоцентризма</a:t>
            </a:r>
            <a:r>
              <a:rPr lang="ru-RU" sz="1500" dirty="0">
                <a:ea typeface="Calibri"/>
                <a:cs typeface="Times New Roman"/>
              </a:rPr>
              <a:t>.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1500" b="1" dirty="0">
                <a:ea typeface="Calibri"/>
                <a:cs typeface="Times New Roman"/>
              </a:rPr>
              <a:t>Политический </a:t>
            </a:r>
            <a:r>
              <a:rPr lang="ru-RU" sz="1500" b="1" dirty="0" err="1">
                <a:ea typeface="Calibri"/>
                <a:cs typeface="Times New Roman"/>
              </a:rPr>
              <a:t>детоцентризм</a:t>
            </a:r>
            <a:r>
              <a:rPr lang="ru-RU" sz="1500" dirty="0">
                <a:ea typeface="Calibri"/>
                <a:cs typeface="Times New Roman"/>
              </a:rPr>
              <a:t> – это когда при принятии государственных решений позиция детства и интересы детей являются наиважнейшими и каждое решение должно быть проанализировано с точки зрения того, как оно скажется на подрастающем поколении (А. </a:t>
            </a:r>
            <a:r>
              <a:rPr lang="ru-RU" sz="1500" dirty="0" err="1">
                <a:ea typeface="Calibri"/>
                <a:cs typeface="Times New Roman"/>
              </a:rPr>
              <a:t>Асмолов</a:t>
            </a:r>
            <a:r>
              <a:rPr lang="ru-RU" sz="1500" dirty="0">
                <a:ea typeface="Calibri"/>
                <a:cs typeface="Times New Roman"/>
              </a:rPr>
              <a:t>).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500" dirty="0">
                <a:ea typeface="Calibri"/>
                <a:cs typeface="Times New Roman"/>
              </a:rPr>
              <a:t>Новая система координат, повлиявшая на формирование ФГОС дошкольного образования, призывает, </a:t>
            </a:r>
            <a:r>
              <a:rPr lang="ru-RU" sz="1500" b="1" i="1" dirty="0">
                <a:ea typeface="Calibri"/>
                <a:cs typeface="Times New Roman"/>
              </a:rPr>
              <a:t>прежде всего, ценить, а не </a:t>
            </a:r>
            <a:r>
              <a:rPr lang="ru-RU" sz="1500" b="1" dirty="0">
                <a:ea typeface="Calibri"/>
                <a:cs typeface="Times New Roman"/>
              </a:rPr>
              <a:t>оценивать ребёнка</a:t>
            </a:r>
            <a:r>
              <a:rPr lang="ru-RU" sz="1500" dirty="0">
                <a:ea typeface="Calibri"/>
                <a:cs typeface="Times New Roman"/>
              </a:rPr>
              <a:t>. Кроме того, это серьёзный шаг на пути к повышению ценности и обособлению образования в детских садах как самостоятельного звена общего образования.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500" dirty="0">
                <a:ea typeface="Calibri"/>
                <a:cs typeface="Times New Roman"/>
              </a:rPr>
              <a:t>Образование в ДОУ рассматривается не как предварительный этап перед обучением в школе, а как самостоятельный важный период в жизни ребёнка, как важная веха на пути непрерывного образования в жизни человека.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500" dirty="0">
                <a:ea typeface="Calibri"/>
                <a:cs typeface="Times New Roman"/>
              </a:rPr>
              <a:t>Главный принцип ФГОС дошкольного образования: деятельность ребёнка должна быть максимально разнообразной, для чего диагностика отбора, стремящаяся вычленить ребёнка, имеющего определённый набор ЗУН, заменяется на диагностику развития, ставящую своей целью максимально разнообразить знания, умения и навыки ребёнка.</a:t>
            </a:r>
            <a:endParaRPr lang="ru-RU" sz="15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a typeface="Calibri"/>
                <a:cs typeface="Times New Roman"/>
              </a:rPr>
              <a:t>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31344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93</Words>
  <Application>Microsoft Office PowerPoint</Application>
  <PresentationFormat>Экран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Жанна Зиновьева</cp:lastModifiedBy>
  <cp:revision>11</cp:revision>
  <dcterms:created xsi:type="dcterms:W3CDTF">2014-09-27T23:30:53Z</dcterms:created>
  <dcterms:modified xsi:type="dcterms:W3CDTF">2017-04-21T12:21:23Z</dcterms:modified>
</cp:coreProperties>
</file>